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Predicting NCAA Shot Completion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Chris Watkins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2EF25-F06B-4BCC-8E70-B113D9A6C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Shots 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4AA2CB-A99A-416F-BAD2-4180FC630B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6244" y="115338"/>
            <a:ext cx="6540138" cy="3436063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995775-DDE5-4F3E-BC25-655AD54D6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Few attempts made from just inside the three-point line. Due to high risk, and low return.</a:t>
            </a:r>
          </a:p>
          <a:p>
            <a:pPr marL="285750" indent="-285750">
              <a:buFontTx/>
              <a:buChar char="-"/>
            </a:pPr>
            <a:r>
              <a:rPr lang="en-US" dirty="0"/>
              <a:t>As expected, shots such as “dunk” and “tip-in” are strongly correlated with a shot going in.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E461C3-03EB-49D3-A68A-8B0A7481D0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6880" y="3551401"/>
            <a:ext cx="3109229" cy="311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706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1D281-61B5-44FE-A1B6-F43BCBAE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Predictive Model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CA148C-DD03-446F-A58F-D3216EBB05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0225" y="1670461"/>
            <a:ext cx="5698290" cy="3517077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7006FE-AC78-41BF-9AF7-ABB979A2FA8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After using multiple methods, we had a clear winner at 64.47% accuracy, this being a Logistic Regression. 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overall worst performing, was a Random Forest Classifier at 59.20%</a:t>
            </a:r>
          </a:p>
        </p:txBody>
      </p:sp>
    </p:spTree>
    <p:extLst>
      <p:ext uri="{BB962C8B-B14F-4D97-AF65-F5344CB8AC3E}">
        <p14:creationId xmlns:p14="http://schemas.microsoft.com/office/powerpoint/2010/main" val="685862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B985C-DE11-4BC8-94D3-F2A1D83DD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dirty="0"/>
              <a:t>What is Missing From Our Analysis?</a:t>
            </a:r>
            <a:endParaRPr lang="en-CA" dirty="0"/>
          </a:p>
        </p:txBody>
      </p:sp>
      <p:pic>
        <p:nvPicPr>
          <p:cNvPr id="5" name="Content Placeholder 4" descr="A group of men playing basketball&#10;&#10;Description automatically generated with low confidence">
            <a:extLst>
              <a:ext uri="{FF2B5EF4-FFF2-40B4-BE49-F238E27FC236}">
                <a16:creationId xmlns:a16="http://schemas.microsoft.com/office/drawing/2014/main" id="{B33471FB-632F-41FC-9A09-4AC81E839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008" r="22010" b="-1"/>
          <a:stretch/>
        </p:blipFill>
        <p:spPr>
          <a:xfrm>
            <a:off x="5458984" y="812799"/>
            <a:ext cx="5928344" cy="5294757"/>
          </a:xfrm>
          <a:prstGeom prst="rect">
            <a:avLst/>
          </a:prstGeom>
          <a:noFill/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2B2AC-D3BA-4630-923A-D93FE9899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dirty="0"/>
              <a:t>We do not have any data in relation to who is actually shooting the ball which would influence our accuracy. To further improve on the model, we could incorporate those features.</a:t>
            </a:r>
            <a:endParaRPr lang="en-US"/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dirty="0"/>
              <a:t>This was done on purpose, so we could get an unbiased opinion on overall shots.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6931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3ED39-AA6B-4ED8-AAAB-292B36019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4"/>
            <a:ext cx="3517567" cy="861442"/>
          </a:xfrm>
        </p:spPr>
        <p:txBody>
          <a:bodyPr/>
          <a:lstStyle/>
          <a:p>
            <a:r>
              <a:rPr lang="en-US" dirty="0"/>
              <a:t>Conclusion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E1CB9C-5DEB-43D5-8782-A9E2AF9DAA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9413" y="1527003"/>
            <a:ext cx="5927725" cy="3865907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9812B-128B-4EFD-8719-DD70B904D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1876426"/>
            <a:ext cx="3517567" cy="4231130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We were able to increase our accuracy over 10% from our initial diagnostic run, however there are still variables that were not introduced. </a:t>
            </a:r>
          </a:p>
          <a:p>
            <a:pPr marL="285750" indent="-285750">
              <a:buFontTx/>
              <a:buChar char="-"/>
            </a:pPr>
            <a:r>
              <a:rPr lang="en-US" dirty="0"/>
              <a:t>Anything over a 50% metric was considered a win, as we can see the correlation between the data and our models are working.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2280439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{D2146DF7-10B7-4EAD-801E-DEA62D3EBE41}tf56160789_win32</Template>
  <TotalTime>10</TotalTime>
  <Words>197</Words>
  <Application>Microsoft Office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Bookman Old Style</vt:lpstr>
      <vt:lpstr>Calibri</vt:lpstr>
      <vt:lpstr>Franklin Gothic Book</vt:lpstr>
      <vt:lpstr>1_RetrospectVTI</vt:lpstr>
      <vt:lpstr>Predicting NCAA Shot Completion</vt:lpstr>
      <vt:lpstr>Overall Shots </vt:lpstr>
      <vt:lpstr>Best Predictive Model</vt:lpstr>
      <vt:lpstr>What is Missing From Our Analysis?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NCAA Shot Completion</dc:title>
  <dc:creator>Chris Watkins</dc:creator>
  <cp:lastModifiedBy>Chris Watkins</cp:lastModifiedBy>
  <cp:revision>2</cp:revision>
  <dcterms:created xsi:type="dcterms:W3CDTF">2021-05-14T17:14:04Z</dcterms:created>
  <dcterms:modified xsi:type="dcterms:W3CDTF">2021-05-14T17:24:12Z</dcterms:modified>
</cp:coreProperties>
</file>

<file path=docProps/thumbnail.jpeg>
</file>